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2F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79"/>
    <p:restoredTop sz="94674"/>
  </p:normalViewPr>
  <p:slideViewPr>
    <p:cSldViewPr snapToGrid="0" snapToObjects="1">
      <p:cViewPr varScale="1">
        <p:scale>
          <a:sx n="76" d="100"/>
          <a:sy n="76" d="100"/>
        </p:scale>
        <p:origin x="64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4C777C-50E0-584E-A3BD-C8B0EC49EBF6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471649-413F-8D48-9DFA-160BEAC8D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439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471649-413F-8D48-9DFA-160BEAC8DB4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33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37E26-5BBF-604C-9A96-E9A5BADE95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E84622-7F5D-F04F-80C7-21013B76DD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CAF0FB-3FFE-194A-B0CE-8A6022543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3D3C-342B-764B-85EF-BA97A40AB762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ACD913-FD0B-3D4B-95CC-49828C074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1AEB1-02DC-9B46-8641-72DD32491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BEB4-466D-7341-A44D-9B14802346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810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12D33-F17B-6F40-A68E-4D2B3CC56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9EBEC3-8AA2-B148-B8E2-7EC331C271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39B8F8-DFB1-F041-B016-91F3F5FF6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3D3C-342B-764B-85EF-BA97A40AB762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0CE945-5D6F-C94D-9B42-C94BD541E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809765-7618-3D4A-A406-DC745E69D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BEB4-466D-7341-A44D-9B14802346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584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7299CE5-B757-4149-9711-67BE91EAA6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CC7057-27C3-134A-B5BA-958B456132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813961-B70E-4545-B06B-DEEB61F9A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3D3C-342B-764B-85EF-BA97A40AB762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999CB7-45BE-934C-9113-E42B5CAC6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B03981-E475-E340-BF16-7B57A59A8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BEB4-466D-7341-A44D-9B14802346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489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48DCD8-5DB5-9543-9490-A76B45E895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0940FF-84E3-C043-85F7-18DD6660A4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C025CF-CC9A-CB44-A37B-EDDAC8ED6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3D3C-342B-764B-85EF-BA97A40AB762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BA13C5-2B34-0E4C-836A-5EAE910CE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C94BAF-2464-4646-8930-EC4D074A9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BEB4-466D-7341-A44D-9B14802346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025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2ECB7-74BE-9249-83F9-0AF63BB10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822003-D125-F148-93DC-78B1CC0CA5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DCA57F-A4F9-5C4E-A97D-36C250F32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3D3C-342B-764B-85EF-BA97A40AB762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BD5375-78A4-2742-BF4C-F558E2BB8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A8E025-E70C-EC44-9466-8B34782C9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BEB4-466D-7341-A44D-9B14802346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353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3E70A-5C7D-904C-A05D-D247D5602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F3B728-F3B8-C141-89F2-E267DF708D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9A2378-9B43-6042-9712-797B81FC6A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FF12E5-9844-E244-9D8B-931C0DD07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3D3C-342B-764B-85EF-BA97A40AB762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739F23-F7DD-2C4D-97AD-F607EBED4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F8E04F-07A4-8D47-8920-55C7E5C8D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BEB4-466D-7341-A44D-9B14802346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76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D8752-9570-5B4C-84BC-75659C744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3B035C-BF11-C441-843E-6E7A6D8A29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9A8F44-1790-A946-B98E-42E5A07CC9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E61767-1E9A-7247-8470-A12AF460D9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DA87B41-839F-DD48-B85A-C36C007F23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2C5B0CE-54BC-6B49-A6A0-442ECFFCB7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3D3C-342B-764B-85EF-BA97A40AB762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2A7478B-0868-AF48-8D64-085DC4A4D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77EBB7-F2E7-E643-88A6-7AAF12B6C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BEB4-466D-7341-A44D-9B14802346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230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05C3B-6889-F444-B171-5D38AA047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C9B5E5-18FA-3949-B7B6-6250FE0635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3D3C-342B-764B-85EF-BA97A40AB762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D8824C-B950-4A4A-B4F5-A91630ACB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94C375-6E7C-9B42-BAC2-EB3A1A371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BEB4-466D-7341-A44D-9B14802346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753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C5774F1-D036-BC40-B701-1FB910CA0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3D3C-342B-764B-85EF-BA97A40AB762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6016AA-B0F7-4849-96AB-766B11562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404CB6-32E4-3044-B0CD-681D7F88B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BEB4-466D-7341-A44D-9B14802346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010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60698-674E-B842-ABF6-D81195000D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170EC5-895E-AF44-B675-7AF7F61825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C770B1-A3A5-E748-A64D-E2851DAD53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AB9B96-15FA-6B44-9B87-6F32D06458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3D3C-342B-764B-85EF-BA97A40AB762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2718B2-91AA-1E4C-A33C-AE3CCAFAB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7BB8E3-6A0E-6F43-884B-9832EE9BA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BEB4-466D-7341-A44D-9B14802346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177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D00F0-F62E-E941-A697-31443CED0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FACDF3-116E-2149-A39E-D7CA75FCE1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1D7FBB-D924-D644-AABF-4E6DC7233B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F31C1B-41D6-1B49-A336-3752E2555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3D3C-342B-764B-85EF-BA97A40AB762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D5C7A7-F113-A54B-BC41-A39B5F4DF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BFCE77-03C4-A54A-8CF6-C40087ED7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BEB4-466D-7341-A44D-9B14802346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035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1C3E5D-6CC5-3740-BC89-2FBB39C529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01550B-41B3-E043-B105-EF14F48980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6BAA69-4F78-FF40-A88D-C750ED26F4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33D3C-342B-764B-85EF-BA97A40AB762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9699CF-0257-A942-A7A1-4C3D1C77C5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FE30D6-CB44-1244-BFBC-A9083C800F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FBEB4-466D-7341-A44D-9B14802346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419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967466C-A678-BA4E-9AAC-6DF13C2EB9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417704"/>
            <a:ext cx="12192000" cy="444029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0DDFCD2-AC08-B441-A7EB-9A260BEEEF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8400" y="2768600"/>
            <a:ext cx="4775200" cy="660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9D8A8B0-9679-1A46-91C1-28067C57D1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3120" y="1635760"/>
            <a:ext cx="11465759" cy="1213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569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60C37E6-C2A1-AA41-B57A-FAFCD055F4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6707" y="2417704"/>
            <a:ext cx="12192000" cy="444029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3ACE8B0-E7B3-6146-B829-0B86DAF1FB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796" y="295724"/>
            <a:ext cx="4918947" cy="207948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3D220BC-03E6-A842-A82A-88FA47E45B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1344" y="2364937"/>
            <a:ext cx="4918947" cy="239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590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CDE891D8-7D8F-5948-A54A-F0CB3569C4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17704"/>
            <a:ext cx="12192000" cy="444029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6405002-DF66-3243-A78C-5FF242276B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6730" y="113014"/>
            <a:ext cx="4598540" cy="4839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217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326673F-78CE-AC43-ABB1-144EC09D7F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33256"/>
            <a:ext cx="12192000" cy="444029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F949CF7-F7A7-8241-8080-647C6C61D8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797" y="729359"/>
            <a:ext cx="4918948" cy="19993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7AA466E-05B1-344B-9940-E8400BE764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0797" y="2668802"/>
            <a:ext cx="4918948" cy="170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613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326673F-78CE-AC43-ABB1-144EC09D7F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36913"/>
            <a:ext cx="12192000" cy="444029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172D0DA-9251-DB4B-A73E-A2D54811BC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6252" y="378287"/>
            <a:ext cx="4939495" cy="4291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636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C3F27E0-1A5A-8A4A-826B-D4D495E83F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6896" y="3178100"/>
            <a:ext cx="4913395" cy="153231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17177D1-2C53-5E44-A139-5B9C0D66F7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417704"/>
            <a:ext cx="12192000" cy="444029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ADDAD30-9EF7-1542-AEF0-8D0DBFE3A9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6348" y="357312"/>
            <a:ext cx="4913395" cy="3171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509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D17DF3B-0916-7A40-80C3-02C78A3A93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17704"/>
            <a:ext cx="12192000" cy="444029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8678E49-316A-2746-9899-614F3AF0D5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4307" y="102740"/>
            <a:ext cx="4743036" cy="485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484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34BD313-AC57-1849-9934-99868D57A2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17704"/>
            <a:ext cx="12192000" cy="444029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1519A75-14C7-4C45-BFE3-08C3513364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796" y="472215"/>
            <a:ext cx="4918947" cy="211776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F216B4A-5EB0-DF40-9A9B-B39CB52860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0796" y="2719603"/>
            <a:ext cx="4918947" cy="1674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1766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C973FCD-7B5E-8846-B52E-624F3E49C8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17704"/>
            <a:ext cx="12192000" cy="444029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DBFA7DD-FB3B-9140-AEEF-8F3F5D72B7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796" y="1206822"/>
            <a:ext cx="4918947" cy="2421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6759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41034AA-1172-EC4F-A318-39ABDA3C9F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17704"/>
            <a:ext cx="12192000" cy="444029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998D9B6-EE31-7343-B470-97B77B9250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796" y="1082205"/>
            <a:ext cx="4918947" cy="2670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060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383CE1C7F93E9428FC8FF93BDC8F94E" ma:contentTypeVersion="21" ma:contentTypeDescription="Create a new document." ma:contentTypeScope="" ma:versionID="1e33a3bde056d4d7d521c0a517162d7a">
  <xsd:schema xmlns:xsd="http://www.w3.org/2001/XMLSchema" xmlns:xs="http://www.w3.org/2001/XMLSchema" xmlns:p="http://schemas.microsoft.com/office/2006/metadata/properties" xmlns:ns2="778b8bfe-3721-4055-99cd-d9fa3268f622" xmlns:ns3="076ef044-814b-42da-a7c5-d57186c0c6fc" targetNamespace="http://schemas.microsoft.com/office/2006/metadata/properties" ma:root="true" ma:fieldsID="4485cf4ebd83465a4ee3209892b84258" ns2:_="" ns3:_="">
    <xsd:import namespace="778b8bfe-3721-4055-99cd-d9fa3268f622"/>
    <xsd:import namespace="076ef044-814b-42da-a7c5-d57186c0c6fc"/>
    <xsd:element name="properties">
      <xsd:complexType>
        <xsd:sequence>
          <xsd:element name="documentManagement">
            <xsd:complexType>
              <xsd:all>
                <xsd:element ref="ns2:MigrationWizId" minOccurs="0"/>
                <xsd:element ref="ns2:MigrationWizIdPermissions" minOccurs="0"/>
                <xsd:element ref="ns2:MigrationWizIdVersion" minOccurs="0"/>
                <xsd:element ref="ns2:MigrationWizIdPermissionLevels" minOccurs="0"/>
                <xsd:element ref="ns2:MigrationWizIdDocumentLibraryPermissions" minOccurs="0"/>
                <xsd:element ref="ns2:MigrationWizIdSecurityGroups" minOccurs="0"/>
                <xsd:element ref="ns2:lcf76f155ced4ddcb4097134ff3c332f0" minOccurs="0"/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b8bfe-3721-4055-99cd-d9fa3268f622" elementFormDefault="qualified">
    <xsd:import namespace="http://schemas.microsoft.com/office/2006/documentManagement/types"/>
    <xsd:import namespace="http://schemas.microsoft.com/office/infopath/2007/PartnerControls"/>
    <xsd:element name="MigrationWizId" ma:index="8" nillable="true" ma:displayName="MigrationWizId" ma:internalName="MigrationWizId">
      <xsd:simpleType>
        <xsd:restriction base="dms:Text"/>
      </xsd:simpleType>
    </xsd:element>
    <xsd:element name="MigrationWizIdPermissions" ma:index="9" nillable="true" ma:displayName="MigrationWizIdPermissions" ma:internalName="MigrationWizIdPermissions">
      <xsd:simpleType>
        <xsd:restriction base="dms:Text"/>
      </xsd:simpleType>
    </xsd:element>
    <xsd:element name="MigrationWizIdVersion" ma:index="10" nillable="true" ma:displayName="MigrationWizIdVersion" ma:internalName="MigrationWizIdVersion">
      <xsd:simpleType>
        <xsd:restriction base="dms:Text"/>
      </xsd:simpleType>
    </xsd:element>
    <xsd:element name="MigrationWizIdPermissionLevels" ma:index="11" nillable="true" ma:displayName="MigrationWizIdPermissionLevels" ma:internalName="MigrationWizIdPermissionLevels">
      <xsd:simpleType>
        <xsd:restriction base="dms:Text"/>
      </xsd:simpleType>
    </xsd:element>
    <xsd:element name="MigrationWizIdDocumentLibraryPermissions" ma:index="12" nillable="true" ma:displayName="MigrationWizIdDocumentLibraryPermissions" ma:internalName="MigrationWizIdDocumentLibraryPermissions">
      <xsd:simpleType>
        <xsd:restriction base="dms:Text"/>
      </xsd:simpleType>
    </xsd:element>
    <xsd:element name="MigrationWizIdSecurityGroups" ma:index="13" nillable="true" ma:displayName="MigrationWizIdSecurityGroups" ma:internalName="MigrationWizIdSecurityGroups">
      <xsd:simpleType>
        <xsd:restriction base="dms:Text"/>
      </xsd:simpleType>
    </xsd:element>
    <xsd:element name="lcf76f155ced4ddcb4097134ff3c332f0" ma:index="14" nillable="true" ma:displayName="Image Tags_0" ma:hidden="true" ma:internalName="lcf76f155ced4ddcb4097134ff3c332f0" ma:readOnly="false">
      <xsd:simpleType>
        <xsd:restriction base="dms:Note"/>
      </xsd:simpleType>
    </xsd:element>
    <xsd:element name="MediaServiceMetadata" ma:index="15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6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58184969-6e78-4448-9a2c-54129c88718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2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76ef044-814b-42da-a7c5-d57186c0c6fc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f3bb7941-a9e2-4306-8a60-33b077d31572}" ma:internalName="TaxCatchAll" ma:showField="CatchAllData" ma:web="076ef044-814b-42da-a7c5-d57186c0c6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78b8bfe-3721-4055-99cd-d9fa3268f622">
      <Terms xmlns="http://schemas.microsoft.com/office/infopath/2007/PartnerControls"/>
    </lcf76f155ced4ddcb4097134ff3c332f>
    <MigrationWizId xmlns="778b8bfe-3721-4055-99cd-d9fa3268f622" xsi:nil="true"/>
    <TaxCatchAll xmlns="076ef044-814b-42da-a7c5-d57186c0c6fc" xsi:nil="true"/>
    <MigrationWizIdSecurityGroups xmlns="778b8bfe-3721-4055-99cd-d9fa3268f622" xsi:nil="true"/>
    <MigrationWizIdPermissions xmlns="778b8bfe-3721-4055-99cd-d9fa3268f622" xsi:nil="true"/>
    <MigrationWizIdPermissionLevels xmlns="778b8bfe-3721-4055-99cd-d9fa3268f622" xsi:nil="true"/>
    <MigrationWizIdDocumentLibraryPermissions xmlns="778b8bfe-3721-4055-99cd-d9fa3268f622" xsi:nil="true"/>
    <MigrationWizIdVersion xmlns="778b8bfe-3721-4055-99cd-d9fa3268f622" xsi:nil="true"/>
    <lcf76f155ced4ddcb4097134ff3c332f0 xmlns="778b8bfe-3721-4055-99cd-d9fa3268f622" xsi:nil="true"/>
  </documentManagement>
</p:properties>
</file>

<file path=customXml/itemProps1.xml><?xml version="1.0" encoding="utf-8"?>
<ds:datastoreItem xmlns:ds="http://schemas.openxmlformats.org/officeDocument/2006/customXml" ds:itemID="{EFD28550-5982-4C98-A46F-088C3B6BA729}"/>
</file>

<file path=customXml/itemProps2.xml><?xml version="1.0" encoding="utf-8"?>
<ds:datastoreItem xmlns:ds="http://schemas.openxmlformats.org/officeDocument/2006/customXml" ds:itemID="{A3BE7F3B-901E-4A7F-AA13-E5CB4666D746}"/>
</file>

<file path=customXml/itemProps3.xml><?xml version="1.0" encoding="utf-8"?>
<ds:datastoreItem xmlns:ds="http://schemas.openxmlformats.org/officeDocument/2006/customXml" ds:itemID="{C9657080-F267-4DDB-82A2-6348494B44FA}"/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</Words>
  <Application>Microsoft Office PowerPoint</Application>
  <PresentationFormat>Widescreen</PresentationFormat>
  <Paragraphs>1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Charlotte Anderson-Barrow</dc:creator>
  <cp:lastModifiedBy>Lydia Grove</cp:lastModifiedBy>
  <cp:revision>19</cp:revision>
  <dcterms:created xsi:type="dcterms:W3CDTF">2020-03-05T16:13:17Z</dcterms:created>
  <dcterms:modified xsi:type="dcterms:W3CDTF">2025-02-13T21:44:41Z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0x0101008383CE1C7F93E9428FC8FF93BDC8F94E</vt:lpwstr>
  </property>
</Properties>
</file>